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0" r:id="rId4"/>
    <p:sldId id="261" r:id="rId5"/>
    <p:sldId id="262" r:id="rId6"/>
    <p:sldId id="286" r:id="rId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62" y="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en-US" sz="2000" dirty="0"/>
              <a:t>Scalable Storage through </a:t>
            </a:r>
            <a:r>
              <a:rPr lang="en-US" sz="2000" dirty="0" err="1"/>
              <a:t>Sharding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Wikipedia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2" y="1016000"/>
            <a:ext cx="7564438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3873500" y="2272040"/>
            <a:ext cx="3429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40000" y="2615225"/>
            <a:ext cx="50165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862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4" descr="http://www.cubrid.org/manual/91/en/_images/image3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1338495"/>
            <a:ext cx="4810125" cy="336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7046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MongoDB </a:t>
            </a:r>
            <a:r>
              <a:rPr lang="en-US" dirty="0" err="1"/>
              <a:t>Sharding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Shard Key</a:t>
            </a:r>
          </a:p>
          <a:p>
            <a:pPr lvl="1"/>
            <a:r>
              <a:rPr lang="en-US" dirty="0"/>
              <a:t>Doc field, determine</a:t>
            </a:r>
            <a:br>
              <a:rPr lang="en-US" dirty="0"/>
            </a:br>
            <a:r>
              <a:rPr lang="en-US" dirty="0"/>
              <a:t>which shard the</a:t>
            </a:r>
            <a:br>
              <a:rPr lang="en-US" dirty="0"/>
            </a:br>
            <a:r>
              <a:rPr lang="en-US" dirty="0"/>
              <a:t>doc will reside on</a:t>
            </a:r>
          </a:p>
          <a:p>
            <a:endParaRPr lang="en-US" dirty="0"/>
          </a:p>
          <a:p>
            <a:r>
              <a:rPr lang="en-US" dirty="0"/>
              <a:t>Production</a:t>
            </a:r>
          </a:p>
          <a:p>
            <a:pPr lvl="1"/>
            <a:r>
              <a:rPr lang="en-US" dirty="0"/>
              <a:t>Each shard =</a:t>
            </a:r>
            <a:br>
              <a:rPr lang="en-US" dirty="0"/>
            </a:br>
            <a:r>
              <a:rPr lang="en-US" dirty="0"/>
              <a:t>a replica set!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050" name="Picture 2" descr="http://docs.mongodb.org/manual/_images/sharded-clus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0" y="1587500"/>
            <a:ext cx="4603750" cy="368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182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BE40-E486-4993-80A6-345CB2E43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Redis </a:t>
            </a:r>
            <a:r>
              <a:rPr lang="en-US" dirty="0" err="1"/>
              <a:t>Sharding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21907-A39E-4273-9E5A-6D21F4E22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part of the Clustering mechanism…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– we have already been there…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6DFC7-739E-4D02-BB79-5C5F938FB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5B5B1-EEEC-41FC-AC27-266F22CD4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E0EEB-6B1D-412D-BAE5-571C38567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55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6CF1-5108-4B65-B005-99608F99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88CA1-7C3D-4B44-B9B9-9A7AB0D69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key is part of a </a:t>
            </a:r>
            <a:r>
              <a:rPr lang="en-US" b="1" dirty="0"/>
              <a:t>hash slot</a:t>
            </a:r>
            <a:endParaRPr lang="en-US" dirty="0"/>
          </a:p>
          <a:p>
            <a:pPr lvl="1"/>
            <a:r>
              <a:rPr lang="en-US" dirty="0"/>
              <a:t>Redis has exactly 16384 hash slots</a:t>
            </a:r>
          </a:p>
          <a:p>
            <a:pPr lvl="2"/>
            <a:r>
              <a:rPr lang="en-US" dirty="0"/>
              <a:t>Every key is mapped to one of these hash slots</a:t>
            </a:r>
          </a:p>
          <a:p>
            <a:r>
              <a:rPr lang="en-US" dirty="0"/>
              <a:t>Every node (master) is responsible for a subset, e.g.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we add two more nodes (masters), we just move the relevant hash slots to the new masters…</a:t>
            </a:r>
          </a:p>
          <a:p>
            <a:pPr lvl="1"/>
            <a:r>
              <a:rPr lang="en-US" dirty="0" err="1"/>
              <a:t>Uhum</a:t>
            </a:r>
            <a:r>
              <a:rPr lang="en-US" dirty="0"/>
              <a:t>, transactions need to cover only keys in the same slot </a:t>
            </a:r>
            <a:r>
              <a:rPr lang="en-US" dirty="0">
                <a:sym typeface="Wingdings" panose="05000000000000000000" pitchFamily="2" charset="2"/>
              </a:rPr>
              <a:t>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So there is a mechanism to guaranty that… anyway…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E08AC-BC87-46A9-9256-73B9F2B5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E36B9-0BB4-4121-BBC9-7B5C7B356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520C4-898C-4350-A201-B8737287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598E8C-F805-49F2-97BF-51DC293B1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552700"/>
            <a:ext cx="38576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82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178</Words>
  <Application>Microsoft Office PowerPoint</Application>
  <PresentationFormat>On-screen Show (16:10)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Microservices and DevOps</vt:lpstr>
      <vt:lpstr>Wikipedia</vt:lpstr>
      <vt:lpstr>So…</vt:lpstr>
      <vt:lpstr>MongoDB Sharding</vt:lpstr>
      <vt:lpstr>Redis Sharding</vt:lpstr>
      <vt:lpstr>Sharding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76</cp:revision>
  <dcterms:created xsi:type="dcterms:W3CDTF">2006-08-16T00:00:00Z</dcterms:created>
  <dcterms:modified xsi:type="dcterms:W3CDTF">2021-11-09T08:42:40Z</dcterms:modified>
</cp:coreProperties>
</file>